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10693400" cy="15113000"/>
  <p:notesSz cx="6858000" cy="9144000"/>
  <p:embeddedFontLst>
    <p:embeddedFont>
      <p:font typeface="けいふぉんと" panose="020B0600070205080204" charset="-128"/>
      <p:regular r:id="rId3"/>
    </p:embeddedFont>
    <p:embeddedFont>
      <p:font typeface="ラノベPOP" panose="020B0600070205080204" charset="-128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70B8C68-B866-454E-9437-24934F20DE84}">
          <p14:sldIdLst>
            <p14:sldId id="263"/>
          </p14:sldIdLst>
        </p14:section>
        <p14:section name="タイトルなしのセクション" id="{A7FDFBA8-1985-4D11-A81C-6945641140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49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C606D-DE0C-1CD3-2BC9-07E81A0C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06AF289-2E64-A76A-DD0C-5A9E17E94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" t="-1" r="-2446" b="-2344"/>
          <a:stretch>
            <a:fillRect/>
          </a:stretch>
        </p:blipFill>
        <p:spPr>
          <a:xfrm>
            <a:off x="-1843915" y="-444500"/>
            <a:ext cx="26317331" cy="16002000"/>
          </a:xfrm>
          <a:prstGeom prst="rect">
            <a:avLst/>
          </a:prstGeom>
        </p:spPr>
      </p:pic>
      <p:pic>
        <p:nvPicPr>
          <p:cNvPr id="1038" name="Picture 14" descr="草原の背景イラスト">
            <a:extLst>
              <a:ext uri="{FF2B5EF4-FFF2-40B4-BE49-F238E27FC236}">
                <a16:creationId xmlns:a16="http://schemas.microsoft.com/office/drawing/2014/main" id="{288838B9-D287-CDD7-5B48-690E0AA8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22" y="12627247"/>
            <a:ext cx="11055422" cy="25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485BBC8B-8382-32D4-8205-F9F412E2A7B2}"/>
              </a:ext>
            </a:extLst>
          </p:cNvPr>
          <p:cNvSpPr/>
          <p:nvPr/>
        </p:nvSpPr>
        <p:spPr>
          <a:xfrm rot="898291">
            <a:off x="5179753" y="270283"/>
            <a:ext cx="6468258" cy="1794942"/>
          </a:xfrm>
          <a:custGeom>
            <a:avLst/>
            <a:gdLst/>
            <a:ahLst/>
            <a:cxnLst/>
            <a:rect l="l" t="t" r="r" b="b"/>
            <a:pathLst>
              <a:path w="6468258" h="1794942">
                <a:moveTo>
                  <a:pt x="0" y="0"/>
                </a:moveTo>
                <a:lnTo>
                  <a:pt x="6468258" y="0"/>
                </a:lnTo>
                <a:lnTo>
                  <a:pt x="6468258" y="1794942"/>
                </a:lnTo>
                <a:lnTo>
                  <a:pt x="0" y="1794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DAE5B48-6350-87B9-1B77-479FFA88CAC6}"/>
              </a:ext>
            </a:extLst>
          </p:cNvPr>
          <p:cNvSpPr/>
          <p:nvPr/>
        </p:nvSpPr>
        <p:spPr>
          <a:xfrm rot="-721683">
            <a:off x="-1853299" y="880966"/>
            <a:ext cx="6468258" cy="1794942"/>
          </a:xfrm>
          <a:custGeom>
            <a:avLst/>
            <a:gdLst/>
            <a:ahLst/>
            <a:cxnLst/>
            <a:rect l="l" t="t" r="r" b="b"/>
            <a:pathLst>
              <a:path w="6468258" h="1794942">
                <a:moveTo>
                  <a:pt x="0" y="0"/>
                </a:moveTo>
                <a:lnTo>
                  <a:pt x="6468258" y="0"/>
                </a:lnTo>
                <a:lnTo>
                  <a:pt x="6468258" y="1794942"/>
                </a:lnTo>
                <a:lnTo>
                  <a:pt x="0" y="1794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5632B3B-A22F-0889-33D8-A3EE8FC2366A}"/>
              </a:ext>
            </a:extLst>
          </p:cNvPr>
          <p:cNvSpPr txBox="1"/>
          <p:nvPr/>
        </p:nvSpPr>
        <p:spPr>
          <a:xfrm>
            <a:off x="4267563" y="3751288"/>
            <a:ext cx="1586644" cy="572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0"/>
              </a:lnSpc>
            </a:pPr>
            <a:r>
              <a:rPr lang="ja-JP" altLang="en-US" sz="16600" spc="1149" dirty="0">
                <a:latin typeface="けいふぉんと"/>
                <a:ea typeface="けいふぉんと"/>
                <a:cs typeface="けいふぉんと"/>
                <a:sym typeface="けいふぉんと"/>
              </a:rPr>
              <a:t>歩</a:t>
            </a:r>
            <a:endParaRPr lang="en-US" altLang="ja-JP" sz="16600" spc="1149" dirty="0">
              <a:latin typeface="けいふぉんと"/>
              <a:ea typeface="けいふぉんと"/>
              <a:cs typeface="けいふぉんと"/>
              <a:sym typeface="けいふぉんと"/>
            </a:endParaRPr>
          </a:p>
          <a:p>
            <a:pPr algn="l">
              <a:lnSpc>
                <a:spcPts val="14630"/>
              </a:lnSpc>
            </a:pPr>
            <a:endParaRPr lang="en-US" altLang="ja-JP" sz="16600" spc="1149" dirty="0">
              <a:latin typeface="けいふぉんと"/>
              <a:ea typeface="けいふぉんと"/>
              <a:cs typeface="けいふぉんと"/>
              <a:sym typeface="けいふぉんと"/>
            </a:endParaRPr>
          </a:p>
          <a:p>
            <a:pPr algn="l">
              <a:lnSpc>
                <a:spcPts val="14630"/>
              </a:lnSpc>
            </a:pPr>
            <a:r>
              <a:rPr lang="ja-JP" altLang="en-US" sz="16600" spc="1149" dirty="0">
                <a:latin typeface="けいふぉんと"/>
                <a:ea typeface="けいふぉんと"/>
                <a:cs typeface="けいふぉんと"/>
                <a:sym typeface="けいふぉんと"/>
              </a:rPr>
              <a:t>活</a:t>
            </a:r>
            <a:endParaRPr lang="en-US" altLang="ja-JP" sz="9600" spc="1149" dirty="0">
              <a:latin typeface="けいふぉんと"/>
              <a:ea typeface="けいふぉんと"/>
              <a:cs typeface="けいふぉんと"/>
              <a:sym typeface="けいふぉんと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72662A2-00B6-819E-EC36-7AC300DD750D}"/>
              </a:ext>
            </a:extLst>
          </p:cNvPr>
          <p:cNvSpPr txBox="1"/>
          <p:nvPr/>
        </p:nvSpPr>
        <p:spPr>
          <a:xfrm>
            <a:off x="6708971" y="1867117"/>
            <a:ext cx="859815" cy="294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dirty="0">
                <a:solidFill>
                  <a:srgbClr val="D24A4A"/>
                </a:solidFill>
                <a:latin typeface="ラノベPOP"/>
                <a:ea typeface="ラノベPOP"/>
                <a:cs typeface="ラノベPOP"/>
                <a:sym typeface="ラノベPOP"/>
              </a:rPr>
              <a:t>５</a:t>
            </a:r>
            <a:r>
              <a:rPr lang="ja-JP" altLang="en-US" sz="5656" dirty="0">
                <a:solidFill>
                  <a:srgbClr val="D24A4A"/>
                </a:solidFill>
                <a:latin typeface="ラノベPOP"/>
                <a:ea typeface="ラノベPOP"/>
                <a:cs typeface="ラノベPOP"/>
                <a:sym typeface="ラノベPOP"/>
              </a:rPr>
              <a:t>月</a:t>
            </a:r>
            <a:endParaRPr lang="en-US" altLang="ja-JP" sz="5656" dirty="0">
              <a:solidFill>
                <a:srgbClr val="D24A4A"/>
              </a:solidFill>
              <a:latin typeface="ラノベPOP"/>
              <a:ea typeface="ラノベPOP"/>
              <a:cs typeface="ラノベPOP"/>
              <a:sym typeface="ラノベPOP"/>
            </a:endParaRPr>
          </a:p>
          <a:p>
            <a:pPr algn="l">
              <a:lnSpc>
                <a:spcPts val="7919"/>
              </a:lnSpc>
            </a:pPr>
            <a:r>
              <a:rPr lang="ja-JP" altLang="en-US" sz="5656" dirty="0">
                <a:solidFill>
                  <a:srgbClr val="D24A4A"/>
                </a:solidFill>
                <a:latin typeface="ラノベPOP"/>
                <a:ea typeface="ラノベPOP"/>
                <a:cs typeface="ラノベPOP"/>
                <a:sym typeface="ラノベPOP"/>
              </a:rPr>
              <a:t>は</a:t>
            </a:r>
            <a:endParaRPr lang="en-US" altLang="ja-JP" sz="5656" dirty="0">
              <a:solidFill>
                <a:srgbClr val="D24A4A"/>
              </a:solidFill>
              <a:latin typeface="ラノベPOP"/>
              <a:ea typeface="ラノベPOP"/>
              <a:cs typeface="ラノベPOP"/>
              <a:sym typeface="ラノベPOP"/>
            </a:endParaRPr>
          </a:p>
        </p:txBody>
      </p:sp>
      <p:pic>
        <p:nvPicPr>
          <p:cNvPr id="1026" name="Picture 2" descr="旅行に行く家族のイラスト">
            <a:extLst>
              <a:ext uri="{FF2B5EF4-FFF2-40B4-BE49-F238E27FC236}">
                <a16:creationId xmlns:a16="http://schemas.microsoft.com/office/drawing/2014/main" id="{51CA66DA-4A91-164A-E049-B8ECB37F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82" y="10738639"/>
            <a:ext cx="5715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鯉のぼりに乗るイラスト（ぴょこ）">
            <a:extLst>
              <a:ext uri="{FF2B5EF4-FFF2-40B4-BE49-F238E27FC236}">
                <a16:creationId xmlns:a16="http://schemas.microsoft.com/office/drawing/2014/main" id="{4C7BA564-E885-A120-83C8-C68F351B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15" y="4808307"/>
            <a:ext cx="2947252" cy="30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0E8ADB-78D7-C9B2-3F27-7E0FF211370F}"/>
              </a:ext>
            </a:extLst>
          </p:cNvPr>
          <p:cNvSpPr txBox="1"/>
          <p:nvPr/>
        </p:nvSpPr>
        <p:spPr>
          <a:xfrm rot="20529780">
            <a:off x="3665524" y="7771424"/>
            <a:ext cx="925217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4400" dirty="0">
                <a:latin typeface="けいふぉんと" panose="020B0600070205080204" charset="-128"/>
                <a:ea typeface="けいふぉんと" panose="020B0600070205080204" charset="-128"/>
              </a:rPr>
              <a:t>で健康づくり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D84DB3-91AB-31D1-5140-271364644A0D}"/>
              </a:ext>
            </a:extLst>
          </p:cNvPr>
          <p:cNvSpPr txBox="1"/>
          <p:nvPr/>
        </p:nvSpPr>
        <p:spPr>
          <a:xfrm>
            <a:off x="6693164" y="1466731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latin typeface="けいふぉんと" panose="020B0600070205080204" charset="-128"/>
                <a:ea typeface="けいふぉんと" panose="020B0600070205080204" charset="-128"/>
              </a:rPr>
              <a:t>E21</a:t>
            </a:r>
            <a:r>
              <a:rPr kumimoji="1" lang="ja-JP" altLang="en-US" dirty="0">
                <a:latin typeface="けいふぉんと" panose="020B0600070205080204" charset="-128"/>
                <a:ea typeface="けいふぉんと" panose="020B0600070205080204" charset="-128"/>
              </a:rPr>
              <a:t>エリア 健康推進委員会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FC4C4AE-256A-A6A4-4E71-FD3209D76CC5}"/>
              </a:ext>
            </a:extLst>
          </p:cNvPr>
          <p:cNvSpPr txBox="1"/>
          <p:nvPr/>
        </p:nvSpPr>
        <p:spPr>
          <a:xfrm>
            <a:off x="6708971" y="9167740"/>
            <a:ext cx="3592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けいふぉんと" panose="020B0600070205080204" charset="-128"/>
                <a:ea typeface="けいふぉんと" panose="020B0600070205080204" charset="-128"/>
              </a:rPr>
              <a:t>チームエントリー</a:t>
            </a:r>
            <a:endParaRPr kumimoji="1" lang="en-US" altLang="ja-JP" sz="3200" dirty="0">
              <a:latin typeface="けいふぉんと" panose="020B0600070205080204" charset="-128"/>
              <a:ea typeface="けいふぉんと" panose="020B0600070205080204" charset="-128"/>
            </a:endParaRPr>
          </a:p>
          <a:p>
            <a:pPr algn="ctr"/>
            <a:r>
              <a:rPr kumimoji="1" lang="en-US" altLang="ja-JP" sz="3200" dirty="0">
                <a:latin typeface="けいふぉんと" panose="020B0600070205080204" charset="-128"/>
                <a:ea typeface="けいふぉんと" panose="020B0600070205080204" charset="-128"/>
              </a:rPr>
              <a:t>4/22</a:t>
            </a:r>
            <a:r>
              <a:rPr kumimoji="1" lang="ja-JP" altLang="en-US" sz="3200" dirty="0">
                <a:latin typeface="けいふぉんと" panose="020B0600070205080204" charset="-128"/>
                <a:ea typeface="けいふぉんと" panose="020B0600070205080204" charset="-128"/>
              </a:rPr>
              <a:t>まで</a:t>
            </a:r>
            <a:r>
              <a:rPr kumimoji="1" lang="en-US" altLang="ja-JP" sz="3200" dirty="0">
                <a:latin typeface="けいふぉんと" panose="020B0600070205080204" charset="-128"/>
                <a:ea typeface="けいふぉんと" panose="020B0600070205080204" charset="-128"/>
              </a:rPr>
              <a:t>!</a:t>
            </a:r>
            <a:endParaRPr kumimoji="1" lang="ja-JP" altLang="en-US" sz="3200" dirty="0">
              <a:latin typeface="けいふぉんと" panose="020B0600070205080204" charset="-128"/>
              <a:ea typeface="けいふぉんと" panose="020B060007020508020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4A8BCD1-77BF-9823-8812-358327A4DCCD}"/>
              </a:ext>
            </a:extLst>
          </p:cNvPr>
          <p:cNvSpPr txBox="1"/>
          <p:nvPr/>
        </p:nvSpPr>
        <p:spPr>
          <a:xfrm>
            <a:off x="439962" y="5234789"/>
            <a:ext cx="3592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けいふぉんと" panose="020B0600070205080204" charset="-128"/>
                <a:ea typeface="けいふぉんと" panose="020B0600070205080204" charset="-128"/>
              </a:rPr>
              <a:t>エントリー</a:t>
            </a:r>
            <a:endParaRPr kumimoji="1" lang="en-US" altLang="ja-JP" sz="3200" dirty="0">
              <a:latin typeface="けいふぉんと" panose="020B0600070205080204" charset="-128"/>
              <a:ea typeface="けいふぉんと" panose="020B0600070205080204" charset="-128"/>
            </a:endParaRPr>
          </a:p>
          <a:p>
            <a:pPr algn="ctr"/>
            <a:r>
              <a:rPr kumimoji="1" lang="en-US" altLang="ja-JP" sz="3200" dirty="0">
                <a:latin typeface="けいふぉんと" panose="020B0600070205080204" charset="-128"/>
                <a:ea typeface="けいふぉんと" panose="020B0600070205080204" charset="-128"/>
              </a:rPr>
              <a:t>4/30</a:t>
            </a:r>
            <a:r>
              <a:rPr kumimoji="1" lang="ja-JP" altLang="en-US" sz="3200" dirty="0">
                <a:latin typeface="けいふぉんと" panose="020B0600070205080204" charset="-128"/>
                <a:ea typeface="けいふぉんと" panose="020B0600070205080204" charset="-128"/>
              </a:rPr>
              <a:t>まで</a:t>
            </a:r>
            <a:r>
              <a:rPr kumimoji="1" lang="en-US" altLang="ja-JP" sz="3200" dirty="0">
                <a:latin typeface="けいふぉんと" panose="020B0600070205080204" charset="-128"/>
                <a:ea typeface="けいふぉんと" panose="020B0600070205080204" charset="-128"/>
              </a:rPr>
              <a:t>!</a:t>
            </a:r>
            <a:endParaRPr kumimoji="1" lang="ja-JP" altLang="en-US" sz="3200" dirty="0">
              <a:latin typeface="けいふぉんと" panose="020B0600070205080204" charset="-128"/>
              <a:ea typeface="けいふぉんと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85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ラノベPOP</vt:lpstr>
      <vt:lpstr>けいふぉんと</vt:lpstr>
      <vt:lpstr>Arial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Tomohiro KAMINAKA</dc:creator>
  <cp:lastModifiedBy>Tomohiro KAMINAKA</cp:lastModifiedBy>
  <cp:revision>3</cp:revision>
  <dcterms:created xsi:type="dcterms:W3CDTF">2006-08-16T00:00:00Z</dcterms:created>
  <dcterms:modified xsi:type="dcterms:W3CDTF">2026-04-10T23:46:54Z</dcterms:modified>
  <dc:identifier>DAHGfZbvOC4</dc:identifier>
</cp:coreProperties>
</file>